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4F498-F4DD-49F3-9CD2-CB54EF683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5CF14B-737B-43B2-B870-7DEC5228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2AA564-9DEF-40BE-84AD-F1F4EE3C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5CC1AD-7622-4D98-BA14-719D580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C2BEF3-21DD-4FDF-BE07-8109C988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34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D4E3D-2027-439F-A68A-99358088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47A3E1-DE6E-4903-8094-62608F690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06755D-637D-4465-9D94-1CAB8892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EEC1A6-7A81-4758-9297-89984F1B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0548AE-64BB-41FB-84A7-6B0FE75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2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F5A821-363D-4028-8B70-FB30F6A2B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6CA803-E85B-4508-B299-98BA18F30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ED0C37-A3C0-4ABF-9007-D456DAB6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F4B6CA-526C-4338-AF7E-B91EEF70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702A6C-4B9E-4E1E-9465-EBABE3CA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61D61-7628-4F41-BE93-AC7B27E3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1C8C62-EFB7-443A-9424-7FBFC356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1CCB79-9F99-4A0F-B74C-C8BDDE4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385367-7EB9-44A4-824B-6E247372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D7D81E-D55B-48B9-90D1-CEF78595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77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2832D-683A-4BBC-8094-013111F6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5B19A3-CB90-4157-A53A-3A446CAD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127D0A-8460-41D4-A48A-08B0792E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CB5B7-DDA2-43A1-A86E-6903B39B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A6853-9176-43E4-8B78-228A6AD7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5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66056-3F46-4101-9A17-AFA31513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65689-C5F9-4B6F-B66B-C243FBD9B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0886C-36C6-4B23-91C2-EF5C17973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6EF4B7-4046-4DE4-A630-8F6CC766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2B7975-1A1E-40B3-9363-95591E6F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1E4FA-E4F1-4A7A-A4FF-FC4EBED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61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87386-8AD7-475D-BCEF-C5F8A794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4B3250-1C32-41D6-9623-8B0E3750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2D3C25-40C8-4CBA-9631-90AF36C74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ED6DF4-6613-43D1-B98C-365F76143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355CA9-AF48-4143-B6E2-1D9EFE04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0E3AFE-F87B-4572-A663-AD65C0CF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6685AD-5F15-4A54-86E5-EA350951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2EDF67-C316-4843-9173-56787377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74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AB31-E93D-4F45-940F-03461F53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95E791-C7ED-4F30-82B1-E8CD3E6A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A77B2E-CF8A-49F5-B893-8F45C627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570B46-E05B-49A5-B1CF-F13FBB57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10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1AE927-52D7-4566-98E8-9C14D92B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D95738-9792-46B4-B3BB-33DA0674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AB5B02-44A8-4D39-80EE-9161B2B3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9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7972F-3AD9-4EC2-BC06-F4F1E975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53064-F065-4FD9-A0F3-DECF3CF3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4C70F1-910F-4CF6-8499-8AEB654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F90F8C-DB51-45C4-B794-527FDC3C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EEA98E-FBCE-4D0C-9B38-9650C708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0018FE-ABA7-4C93-95BE-B3D5229A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2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AAB26-1876-420B-99C7-62A31387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F6844B-78B9-4655-B806-E116CA5C3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C7AE4F-5C86-455B-B36B-70F502DB1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1ECF46-F9C0-475A-BB7E-FF811085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320E51-68C3-458D-8F49-CFEF7D44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9D38E1-D01E-4B10-828E-18C461E2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5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B65F67-8A1B-4EB3-B620-08A3E4DD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0C0BF-B00C-437F-B6B6-3155AC86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B8D550-0764-4D10-A7D7-A3C7C2977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1843-7EB9-48E2-9B89-F58278DB362C}" type="datetimeFigureOut">
              <a:rPr lang="pt-BR" smtClean="0"/>
              <a:t>17/07/2024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309F94-E433-4775-988C-A5C662B33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36D67E-7842-495B-AC4E-0C4705461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9221-22A5-41FC-9384-64F700856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19612"/>
            <a:ext cx="9144000" cy="1313404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MODELO CAPA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29803"/>
            <a:ext cx="10172131" cy="2054959"/>
          </a:xfrm>
        </p:spPr>
        <p:txBody>
          <a:bodyPr>
            <a:normAutofit fontScale="92500" lnSpcReduction="10000"/>
          </a:bodyPr>
          <a:lstStyle/>
          <a:p>
            <a:pPr marL="214313" indent="-214313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Identifique-se</a:t>
            </a:r>
          </a:p>
          <a:p>
            <a:pPr marL="214313" indent="-214313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ultrapasse os 10 minutos permitidos.</a:t>
            </a:r>
          </a:p>
          <a:p>
            <a:pPr marL="214313" indent="-214313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pode alterar as cores dos slides conforme sua preferência, mas utilize o modelo do cabeçalho dos slides.</a:t>
            </a:r>
          </a:p>
          <a:p>
            <a:pPr marL="214313" indent="-214313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use fundos escuros que tornem a visualização do conteúdo difícil.</a:t>
            </a:r>
          </a:p>
          <a:p>
            <a:pPr marL="214313" indent="-214313" algn="just">
              <a:lnSpc>
                <a:spcPct val="93000"/>
              </a:lnSpc>
              <a:spcBef>
                <a:spcPts val="500"/>
              </a:spcBef>
              <a:buSzPct val="45000"/>
              <a:buFont typeface="Wingdings" panose="05000000000000000000" pitchFamily="2" charset="2"/>
              <a:buChar char="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use fontes de tamanho inferior a 16.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XVIII Semana Acadêmica de Engenharia de Alimentos</a:t>
            </a:r>
          </a:p>
          <a:p>
            <a:pPr algn="r"/>
            <a:r>
              <a:rPr lang="pt-BR" sz="24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45886" y="451100"/>
            <a:ext cx="166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 de julho a 02 de agosto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421CA6F-B8B6-45D9-9C7A-07069A4E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17124" r="-1909" b="37952"/>
          <a:stretch/>
        </p:blipFill>
        <p:spPr>
          <a:xfrm>
            <a:off x="45886" y="5904858"/>
            <a:ext cx="1508876" cy="79328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1C3D5E7-6F95-4ECA-8C83-07EF3E0D07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9" b="25857"/>
          <a:stretch/>
        </p:blipFill>
        <p:spPr>
          <a:xfrm>
            <a:off x="1232456" y="6036046"/>
            <a:ext cx="1379554" cy="62610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6613F2C-3C39-458E-89FE-86D0A1AED6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t="9583" r="13266" b="18416"/>
          <a:stretch/>
        </p:blipFill>
        <p:spPr>
          <a:xfrm>
            <a:off x="2684662" y="5845435"/>
            <a:ext cx="904171" cy="91212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1F7474F-A22E-4737-BCD1-24BE086FFE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17594" r="-2607" b="15874"/>
          <a:stretch/>
        </p:blipFill>
        <p:spPr>
          <a:xfrm>
            <a:off x="3588833" y="5993808"/>
            <a:ext cx="1164298" cy="76323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BF535C8-C747-455A-90D9-4F03E73BD8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83" y="5881002"/>
            <a:ext cx="1304925" cy="8763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B124FE9-D687-4063-8648-20EB5099FAE6}"/>
              </a:ext>
            </a:extLst>
          </p:cNvPr>
          <p:cNvSpPr txBox="1"/>
          <p:nvPr/>
        </p:nvSpPr>
        <p:spPr>
          <a:xfrm>
            <a:off x="13844" y="5560057"/>
            <a:ext cx="141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790604"/>
                </a:solidFill>
              </a:rPr>
              <a:t>Organização:</a:t>
            </a:r>
          </a:p>
        </p:txBody>
      </p:sp>
    </p:spTree>
    <p:extLst>
      <p:ext uri="{BB962C8B-B14F-4D97-AF65-F5344CB8AC3E}">
        <p14:creationId xmlns:p14="http://schemas.microsoft.com/office/powerpoint/2010/main" val="184020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9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Resultados obtidos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3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DF7B-F2B8-4996-80A9-D2E684FCA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16" y="1908246"/>
            <a:ext cx="9225887" cy="763722"/>
          </a:xfrm>
        </p:spPr>
        <p:txBody>
          <a:bodyPr>
            <a:normAutofit/>
          </a:bodyPr>
          <a:lstStyle/>
          <a:p>
            <a:pPr algn="l"/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918A5-8669-49FC-9612-69467254F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34" y="2910440"/>
            <a:ext cx="10172131" cy="2054959"/>
          </a:xfrm>
        </p:spPr>
        <p:txBody>
          <a:bodyPr>
            <a:normAutofit/>
          </a:bodyPr>
          <a:lstStyle/>
          <a:p>
            <a:pPr algn="just">
              <a:lnSpc>
                <a:spcPct val="93000"/>
              </a:lnSpc>
              <a:spcBef>
                <a:spcPts val="500"/>
              </a:spcBef>
              <a:buSzPct val="45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pt-BR" altLang="pt-BR" sz="2400" dirty="0"/>
          </a:p>
          <a:p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393B109-BC28-45BB-9833-0E0C71F06A09}"/>
              </a:ext>
            </a:extLst>
          </p:cNvPr>
          <p:cNvSpPr/>
          <p:nvPr/>
        </p:nvSpPr>
        <p:spPr>
          <a:xfrm>
            <a:off x="0" y="302504"/>
            <a:ext cx="12192000" cy="1064764"/>
          </a:xfrm>
          <a:prstGeom prst="rect">
            <a:avLst/>
          </a:prstGeom>
          <a:solidFill>
            <a:srgbClr val="790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6AE0DAA-94EB-4C38-AAB9-68CDCD1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1" y="0"/>
            <a:ext cx="1669774" cy="1669774"/>
          </a:xfrm>
          <a:prstGeom prst="ellipse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8547F9A-AC9D-47C5-8E61-9D5EF770E90A}"/>
              </a:ext>
            </a:extLst>
          </p:cNvPr>
          <p:cNvSpPr/>
          <p:nvPr/>
        </p:nvSpPr>
        <p:spPr>
          <a:xfrm>
            <a:off x="3384645" y="357832"/>
            <a:ext cx="86350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XVIII Semana Acadêmica de Engenharia de Alimentos</a:t>
            </a:r>
          </a:p>
          <a:p>
            <a:pPr algn="r"/>
            <a:r>
              <a:rPr lang="pt-BR" sz="28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 Simpósio de Ciência e Engenharia de alimentos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B3AB30-96F8-4BF3-817F-F1317EB23FCA}"/>
              </a:ext>
            </a:extLst>
          </p:cNvPr>
          <p:cNvSpPr txBox="1"/>
          <p:nvPr/>
        </p:nvSpPr>
        <p:spPr>
          <a:xfrm>
            <a:off x="123029" y="480942"/>
            <a:ext cx="1669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29 de julho a 02 de agosto</a:t>
            </a:r>
            <a:endParaRPr lang="pt-BR" sz="2000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11AC569-5E54-4093-A15E-209C431B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14264" r="25967" b="17192"/>
          <a:stretch/>
        </p:blipFill>
        <p:spPr>
          <a:xfrm>
            <a:off x="11147200" y="5929389"/>
            <a:ext cx="759725" cy="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3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221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MODELO CAPA</vt:lpstr>
      <vt:lpstr>Introdução</vt:lpstr>
      <vt:lpstr>Objetivos</vt:lpstr>
      <vt:lpstr>Materiais e métodos</vt:lpstr>
      <vt:lpstr>Resultados obtidos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CAPA</dc:title>
  <dc:creator>Any Arcantes</dc:creator>
  <cp:lastModifiedBy>Any Arcantes</cp:lastModifiedBy>
  <cp:revision>1</cp:revision>
  <dcterms:created xsi:type="dcterms:W3CDTF">2024-07-17T19:22:12Z</dcterms:created>
  <dcterms:modified xsi:type="dcterms:W3CDTF">2024-07-17T19:39:11Z</dcterms:modified>
</cp:coreProperties>
</file>